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4"/>
  </p:notesMasterIdLst>
  <p:handoutMasterIdLst>
    <p:handoutMasterId r:id="rId15"/>
  </p:handoutMasterIdLst>
  <p:sldIdLst>
    <p:sldId id="392" r:id="rId5"/>
    <p:sldId id="391" r:id="rId6"/>
    <p:sldId id="389" r:id="rId7"/>
    <p:sldId id="281" r:id="rId8"/>
    <p:sldId id="393" r:id="rId9"/>
    <p:sldId id="396" r:id="rId10"/>
    <p:sldId id="397" r:id="rId11"/>
    <p:sldId id="395" r:id="rId12"/>
    <p:sldId id="3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6F1"/>
    <a:srgbClr val="203254"/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3725" autoAdjust="0"/>
  </p:normalViewPr>
  <p:slideViewPr>
    <p:cSldViewPr snapToGrid="0">
      <p:cViewPr varScale="1">
        <p:scale>
          <a:sx n="96" d="100"/>
          <a:sy n="96" d="100"/>
        </p:scale>
        <p:origin x="72" y="18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334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3411" y="-113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145EAD-DEAE-483F-B0B6-6E554422C4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-1" y="-1"/>
            <a:ext cx="5523412" cy="55412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048" y="767464"/>
            <a:ext cx="3565524" cy="2384898"/>
          </a:xfrm>
        </p:spPr>
        <p:txBody>
          <a:bodyPr anchor="b" anchorCtr="0">
            <a:noAutofit/>
          </a:bodyPr>
          <a:lstStyle>
            <a:lvl1pPr>
              <a:defRPr b="1">
                <a:latin typeface="Raleway" panose="020B0003030101060003" pitchFamily="34" charset="0"/>
              </a:defRPr>
            </a:lvl1pPr>
          </a:lstStyle>
          <a:p>
            <a:r>
              <a:rPr lang="en-US" sz="4800" dirty="0"/>
              <a:t>3DFloat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681" y="3906175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>
                <a:latin typeface="Raleway" panose="020B0003030101060003" pitchFamily="34" charset="0"/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7E141-574F-40C7-B344-47175F363E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 rot="10800000">
            <a:off x="6202874" y="869953"/>
            <a:ext cx="5988047" cy="598804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09BD5E-06DE-4620-9DD0-CF8812BB61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5556738" cy="5556738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9">
            <a:extLst>
              <a:ext uri="{FF2B5EF4-FFF2-40B4-BE49-F238E27FC236}">
                <a16:creationId xmlns:a16="http://schemas.microsoft.com/office/drawing/2014/main" id="{CA98FE32-917F-4840-9A25-191D9762FB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977640"/>
            <a:ext cx="4116388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39">
            <a:extLst>
              <a:ext uri="{FF2B5EF4-FFF2-40B4-BE49-F238E27FC236}">
                <a16:creationId xmlns:a16="http://schemas.microsoft.com/office/drawing/2014/main" id="{88F4848E-1300-42D4-A96F-D03B194383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16388" y="3977640"/>
            <a:ext cx="4116388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39">
            <a:extLst>
              <a:ext uri="{FF2B5EF4-FFF2-40B4-BE49-F238E27FC236}">
                <a16:creationId xmlns:a16="http://schemas.microsoft.com/office/drawing/2014/main" id="{F52DEBFB-862C-480C-B0E4-AC29D5E69E8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3977640"/>
            <a:ext cx="4116388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E056574-97C6-45C2-87B5-4AF92935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2830198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0" dirty="0"/>
              <a:t>Agenda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68EFF3E-4B83-4B0B-B3CD-4FF4806EBD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21" y="480694"/>
            <a:ext cx="7709218" cy="2880359"/>
          </a:xfrm>
        </p:spPr>
        <p:txBody>
          <a:bodyPr vert="horz" wrap="square" lIns="0" tIns="0" rIns="0" bIns="0" rtlCol="0" anchor="t">
            <a:noAutofit/>
          </a:bodyPr>
          <a:lstStyle>
            <a:lvl1pPr>
              <a:defRPr sz="2400"/>
            </a:lvl1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Topic one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Topic two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Topic three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Topic four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0BB87E-FF2B-4B9F-B642-F568F1C88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 flipH="1">
            <a:off x="6223000" y="-14112"/>
            <a:ext cx="5968999" cy="59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2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 dirty="0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693" r:id="rId3"/>
    <p:sldLayoutId id="2147483700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b="1" kern="1200" dirty="0">
          <a:solidFill>
            <a:schemeClr val="tx1"/>
          </a:solidFill>
          <a:latin typeface="Raleway" panose="020B00030301010600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Raleway" panose="020B00030301010600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Raleway" panose="020B00030301010600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Raleway" panose="020B00030301010600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Raleway" panose="020B00030301010600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Raleway" panose="020B000303010106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 descr="A picture containing grass, road, way, highway&#10;&#10;Description automatically generated">
            <a:extLst>
              <a:ext uri="{FF2B5EF4-FFF2-40B4-BE49-F238E27FC236}">
                <a16:creationId xmlns:a16="http://schemas.microsoft.com/office/drawing/2014/main" id="{B4BF7343-9DDE-4EEF-809A-7E86975C63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389" r="18389"/>
          <a:stretch>
            <a:fillRect/>
          </a:stretch>
        </p:blipFill>
        <p:spPr/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DF8AAF7-5FCF-44D9-BD3C-32CB6E01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48" y="1471578"/>
            <a:ext cx="3734766" cy="1509378"/>
          </a:xfrm>
        </p:spPr>
        <p:txBody>
          <a:bodyPr/>
          <a:lstStyle/>
          <a:p>
            <a:r>
              <a:rPr lang="en-US" sz="4400" b="0" dirty="0"/>
              <a:t>Presentation Title </a:t>
            </a:r>
            <a:r>
              <a:rPr lang="en-US" sz="4400" b="0" dirty="0" err="1"/>
              <a:t>Opt</a:t>
            </a:r>
            <a:r>
              <a:rPr lang="en-US" sz="4400" b="0" dirty="0"/>
              <a:t> 1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B8D4FB-AEE0-4A0E-B25A-A12501E3F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242" y="3106707"/>
            <a:ext cx="3399085" cy="642326"/>
          </a:xfrm>
        </p:spPr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XYZ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81F2A5-3AD5-4D5C-AA90-52A24BFD0C0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51048" y="6507163"/>
            <a:ext cx="2687359" cy="15398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Date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AA331-199D-44DA-858C-53B0D7FB4E9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813425" y="6507163"/>
            <a:ext cx="6378575" cy="153987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6BC1B-7600-4C19-89D7-7ADA631C14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499725" y="6507163"/>
            <a:ext cx="1692275" cy="153987"/>
          </a:xfrm>
        </p:spPr>
        <p:txBody>
          <a:bodyPr/>
          <a:lstStyle/>
          <a:p>
            <a:fld id="{DBA1B0FB-D917-4C8C-928F-313BD683BF39}" type="slidenum">
              <a:rPr lang="en-US" smtClean="0"/>
              <a:t>1</a:t>
            </a:fld>
            <a:endParaRPr lang="en-US"/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05EF767C-62AD-4803-A444-70622720C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035328" y="4453664"/>
            <a:ext cx="1488083" cy="2236304"/>
          </a:xfrm>
          <a:prstGeom prst="rect">
            <a:avLst/>
          </a:prstGeom>
        </p:spPr>
      </p:pic>
      <p:pic>
        <p:nvPicPr>
          <p:cNvPr id="40" name="Picture 39" descr="Logo&#10;&#10;Description automatically generated">
            <a:extLst>
              <a:ext uri="{FF2B5EF4-FFF2-40B4-BE49-F238E27FC236}">
                <a16:creationId xmlns:a16="http://schemas.microsoft.com/office/drawing/2014/main" id="{9CF1DC10-5C84-48B3-A849-D2F2B8023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909" y="232451"/>
            <a:ext cx="1623881" cy="73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3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3E305-6365-4345-8BD1-4A31C61D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7A3FF-ED32-4C4A-A21F-848A3BF6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7992" y="2078419"/>
            <a:ext cx="4734570" cy="1350581"/>
          </a:xfrm>
        </p:spPr>
        <p:txBody>
          <a:bodyPr/>
          <a:lstStyle/>
          <a:p>
            <a:pPr algn="ctr"/>
            <a:r>
              <a:rPr lang="en-US" b="0" dirty="0">
                <a:latin typeface="Raleway" panose="020B0003030101060003" pitchFamily="34" charset="0"/>
              </a:rPr>
              <a:t>Presentation Title </a:t>
            </a:r>
            <a:r>
              <a:rPr lang="en-US" b="0" dirty="0" err="1">
                <a:latin typeface="Raleway" panose="020B0003030101060003" pitchFamily="34" charset="0"/>
              </a:rPr>
              <a:t>Opt</a:t>
            </a:r>
            <a:r>
              <a:rPr lang="en-US" b="0" dirty="0">
                <a:latin typeface="Raleway" panose="020B0003030101060003" pitchFamily="34" charset="0"/>
              </a:rPr>
              <a:t> 2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438" y="3677479"/>
            <a:ext cx="4633124" cy="1112422"/>
          </a:xfrm>
        </p:spPr>
        <p:txBody>
          <a:bodyPr/>
          <a:lstStyle/>
          <a:p>
            <a:pPr algn="ctr"/>
            <a:r>
              <a:rPr lang="en-US" dirty="0">
                <a:latin typeface="Raleway" panose="020B0003030101060003" pitchFamily="34" charset="0"/>
              </a:rPr>
              <a:t>Presented by XYZ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7053B92-D677-4522-9DE9-6836FB006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932" y="80386"/>
            <a:ext cx="2084765" cy="1348965"/>
          </a:xfrm>
          <a:prstGeom prst="rect">
            <a:avLst/>
          </a:prstGeom>
        </p:spPr>
      </p:pic>
      <p:pic>
        <p:nvPicPr>
          <p:cNvPr id="12" name="Picture 11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77101A3C-BF9A-4473-B617-38287BCFA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239" y="5478105"/>
            <a:ext cx="3043524" cy="118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254">
            <a:alpha val="9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348" r="2348"/>
          <a:stretch/>
        </p:blipFill>
        <p:spPr>
          <a:custGeom>
            <a:avLst/>
            <a:gdLst/>
            <a:ahLst/>
            <a:cxnLst/>
            <a:rect l="l" t="t" r="r" b="b"/>
            <a:pathLst>
              <a:path w="4064400" h="4189639">
                <a:moveTo>
                  <a:pt x="0" y="0"/>
                </a:moveTo>
                <a:lnTo>
                  <a:pt x="4064400" y="0"/>
                </a:lnTo>
                <a:lnTo>
                  <a:pt x="4064400" y="4189639"/>
                </a:lnTo>
                <a:lnTo>
                  <a:pt x="0" y="4189639"/>
                </a:lnTo>
                <a:close/>
              </a:path>
            </a:pathLst>
          </a:cu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15FE2C5-E66A-4405-B19E-2C5C546C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80000"/>
                  </a:schemeClr>
                </a:solidFill>
              </a:rPr>
              <a:t>Tuesday, February 2, 20XX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01DF4D0-78BC-4C8C-9570-26F0B225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wrap="square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/>
          <a:srcRect t="26681" b="26681"/>
          <a:stretch/>
        </p:blipFill>
        <p:spPr>
          <a:custGeom>
            <a:avLst/>
            <a:gdLst/>
            <a:ahLst/>
            <a:cxnLst/>
            <a:rect l="l" t="t" r="r" b="b"/>
            <a:pathLst>
              <a:path w="4064400" h="4189639">
                <a:moveTo>
                  <a:pt x="0" y="0"/>
                </a:moveTo>
                <a:lnTo>
                  <a:pt x="4064400" y="0"/>
                </a:lnTo>
                <a:lnTo>
                  <a:pt x="4064400" y="4189639"/>
                </a:lnTo>
                <a:lnTo>
                  <a:pt x="0" y="4189639"/>
                </a:lnTo>
                <a:close/>
              </a:path>
            </a:pathLst>
          </a:cu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4"/>
          <a:srcRect l="2352" r="2352"/>
          <a:stretch/>
        </p:blipFill>
        <p:spPr>
          <a:custGeom>
            <a:avLst/>
            <a:gdLst/>
            <a:ahLst/>
            <a:cxnLst/>
            <a:rect l="l" t="t" r="r" b="b"/>
            <a:pathLst>
              <a:path w="4064400" h="4189639">
                <a:moveTo>
                  <a:pt x="0" y="0"/>
                </a:moveTo>
                <a:lnTo>
                  <a:pt x="4064400" y="0"/>
                </a:lnTo>
                <a:lnTo>
                  <a:pt x="4064400" y="4189639"/>
                </a:lnTo>
                <a:lnTo>
                  <a:pt x="0" y="418963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01675"/>
            <a:ext cx="2830198" cy="1562959"/>
          </a:xfrm>
        </p:spPr>
        <p:txBody>
          <a:bodyPr vert="horz" wrap="square" lIns="0" tIns="0" rIns="0" bIns="0" rtlCol="0"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31919" y="815881"/>
            <a:ext cx="7709218" cy="2592706"/>
          </a:xfrm>
        </p:spPr>
        <p:txBody>
          <a:bodyPr vert="horz" wrap="square" lIns="0" tIns="0" rIns="0" bIns="0" rtlCol="0" anchor="t">
            <a:no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Topic one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Topic two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Topic three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FF"/>
                </a:solidFill>
              </a:rPr>
              <a:t>Topic four</a:t>
            </a:r>
          </a:p>
        </p:txBody>
      </p:sp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788B34-4190-4916-9048-47720EA5AB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2" y="549275"/>
            <a:ext cx="11097551" cy="1332000"/>
          </a:xfrm>
        </p:spPr>
        <p:txBody>
          <a:bodyPr/>
          <a:lstStyle/>
          <a:p>
            <a:r>
              <a:rPr lang="en-US" b="0" dirty="0">
                <a:latin typeface="Raleway" panose="020B0003030101060003" pitchFamily="34" charset="0"/>
              </a:rPr>
              <a:t>Content Page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A415A0-3B77-43FB-A408-5F1DA4B0AAF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8989" y="1306931"/>
            <a:ext cx="3563936" cy="535354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latin typeface="Raleway" panose="020B0003030101060003" pitchFamily="34" charset="0"/>
              </a:rPr>
              <a:t>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8ECEC-4413-4244-8F21-0076EC51180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59476" y="2432304"/>
            <a:ext cx="11224854" cy="3515555"/>
          </a:xfrm>
        </p:spPr>
        <p:txBody>
          <a:bodyPr>
            <a:noAutofit/>
          </a:bodyPr>
          <a:lstStyle/>
          <a:p>
            <a:pPr lvl="0"/>
            <a:r>
              <a:rPr lang="it-IT" sz="1600" b="0" i="0" dirty="0">
                <a:solidFill>
                  <a:schemeClr val="tx1"/>
                </a:solidFill>
                <a:effectLst/>
              </a:rPr>
              <a:t>Nullam semper sollicitudin erat non pretium. Fusce aliquam rutrum magna sed suscipit.</a:t>
            </a:r>
          </a:p>
          <a:p>
            <a:pPr lvl="0"/>
            <a:r>
              <a:rPr lang="en-US" sz="1600" b="0" i="0" dirty="0">
                <a:solidFill>
                  <a:schemeClr val="tx1"/>
                </a:solidFill>
                <a:effectLst/>
              </a:rPr>
              <a:t>Duis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porttitor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consectetur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leo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, sit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amet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scelerisque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ipsum dictum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eu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. Nam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venenatis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est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at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vulputate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volutpat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velit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ex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imperdiet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ex,</a:t>
            </a:r>
          </a:p>
          <a:p>
            <a:pPr lvl="0"/>
            <a:r>
              <a:rPr lang="en-US" sz="1600" b="0" i="0" dirty="0" err="1">
                <a:solidFill>
                  <a:schemeClr val="tx1"/>
                </a:solidFill>
                <a:effectLst/>
              </a:rPr>
              <a:t>Aliquam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varius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sagittis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lectus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, at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ornare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tortor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vestibulum in.</a:t>
            </a:r>
          </a:p>
          <a:p>
            <a:pPr lvl="0"/>
            <a:r>
              <a:rPr lang="en-US" sz="1600" b="0" i="0" dirty="0">
                <a:solidFill>
                  <a:schemeClr val="tx1"/>
                </a:solidFill>
                <a:effectLst/>
              </a:rPr>
              <a:t>Maecenas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eu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tincidunt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dui.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Fusce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facilisis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lectus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ut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est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gravida, at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feugiat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risus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convallis.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Curabitur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sit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amet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ex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quis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velit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tincidunt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mollis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.</a:t>
            </a:r>
          </a:p>
          <a:p>
            <a:pPr lvl="0"/>
            <a:r>
              <a:rPr lang="en-US" sz="1600" b="0" i="0" dirty="0" err="1">
                <a:solidFill>
                  <a:schemeClr val="tx1"/>
                </a:solidFill>
                <a:effectLst/>
              </a:rPr>
              <a:t>Aliquam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erat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volutpat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.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Suspendisse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vitae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turpis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dui.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latin typeface="Raleway" panose="020B0003030101060003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236478C-E242-44E0-8357-C72C9B58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FFFF">
                    <a:alpha val="80000"/>
                  </a:srgbClr>
                </a:solidFill>
              </a:rPr>
              <a:t>Date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5A6DC02-681E-4AF7-AC6E-57CDDB2F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F0A8666-4477-461C-A79D-E91232EE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09F0D04-C434-49B5-A816-3385BB245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283" y="-22003"/>
            <a:ext cx="2485717" cy="18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47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788B34-4190-4916-9048-47720EA5AB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3" y="549275"/>
            <a:ext cx="8684578" cy="1332000"/>
          </a:xfrm>
        </p:spPr>
        <p:txBody>
          <a:bodyPr/>
          <a:lstStyle/>
          <a:p>
            <a:r>
              <a:rPr lang="en-US" b="0" dirty="0">
                <a:solidFill>
                  <a:srgbClr val="203254"/>
                </a:solidFill>
                <a:latin typeface="Raleway" panose="020B0003030101060003" pitchFamily="34" charset="0"/>
              </a:rPr>
              <a:t>Content Page V</a:t>
            </a:r>
            <a:r>
              <a:rPr lang="en-US" sz="6000" b="0" dirty="0">
                <a:solidFill>
                  <a:srgbClr val="203254"/>
                </a:solidFill>
                <a:latin typeface="Raleway" panose="020B0003030101060003" pitchFamily="34" charset="0"/>
              </a:rPr>
              <a:t>2</a:t>
            </a:r>
            <a:r>
              <a:rPr lang="en-US" b="0" dirty="0">
                <a:solidFill>
                  <a:srgbClr val="203254"/>
                </a:solidFill>
                <a:latin typeface="Raleway" panose="020B0003030101060003" pitchFamily="34" charset="0"/>
              </a:rPr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A415A0-3B77-43FB-A408-5F1DA4B0AAF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59476" y="1463020"/>
            <a:ext cx="3563936" cy="535354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203254"/>
                </a:solidFill>
                <a:latin typeface="Raleway" panose="020B0003030101060003" pitchFamily="34" charset="0"/>
              </a:rPr>
              <a:t>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8ECEC-4413-4244-8F21-0076EC51180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59476" y="2432304"/>
            <a:ext cx="11224854" cy="3515555"/>
          </a:xfrm>
        </p:spPr>
        <p:txBody>
          <a:bodyPr>
            <a:noAutofit/>
          </a:bodyPr>
          <a:lstStyle/>
          <a:p>
            <a:pPr lvl="0"/>
            <a:r>
              <a:rPr lang="it-IT" sz="1600" b="0" i="0" dirty="0">
                <a:solidFill>
                  <a:srgbClr val="203254"/>
                </a:solidFill>
                <a:effectLst/>
              </a:rPr>
              <a:t>Nullam semper sollicitudin erat non pretium. Fusce aliquam rutrum magna sed suscipit.</a:t>
            </a:r>
          </a:p>
          <a:p>
            <a:pPr lvl="0"/>
            <a:r>
              <a:rPr lang="en-US" sz="1600" b="0" i="0" dirty="0">
                <a:solidFill>
                  <a:srgbClr val="203254"/>
                </a:solidFill>
                <a:effectLst/>
              </a:rPr>
              <a:t>Duis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porttitor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consectetur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leo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, sit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amet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scelerisque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ipsum dictum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eu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. Nam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venenatis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est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at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vulputate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volutpat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velit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ex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imperdiet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ex,</a:t>
            </a:r>
          </a:p>
          <a:p>
            <a:pPr lvl="0"/>
            <a:r>
              <a:rPr lang="en-US" sz="1600" b="0" i="0" dirty="0" err="1">
                <a:solidFill>
                  <a:srgbClr val="203254"/>
                </a:solidFill>
                <a:effectLst/>
              </a:rPr>
              <a:t>Aliquam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varius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sagittis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lectus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, at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ornare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tortor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vestibulum in.</a:t>
            </a:r>
          </a:p>
          <a:p>
            <a:pPr lvl="0"/>
            <a:r>
              <a:rPr lang="en-US" sz="1600" b="0" i="0" dirty="0">
                <a:solidFill>
                  <a:srgbClr val="203254"/>
                </a:solidFill>
                <a:effectLst/>
              </a:rPr>
              <a:t>Maecenas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eu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tincidunt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dui.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Fusce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facilisis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lectus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ut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est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gravida, at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feugiat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risus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convallis.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Curabitur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sit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amet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ex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quis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velit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tincidunt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mollis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.</a:t>
            </a:r>
          </a:p>
          <a:p>
            <a:pPr lvl="0"/>
            <a:r>
              <a:rPr lang="en-US" sz="1600" b="0" i="0" dirty="0" err="1">
                <a:solidFill>
                  <a:srgbClr val="203254"/>
                </a:solidFill>
                <a:effectLst/>
              </a:rPr>
              <a:t>Aliquam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erat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volutpat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.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Suspendisse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vitae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turpis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dui.</a:t>
            </a:r>
            <a:endParaRPr lang="en-US" sz="1600" dirty="0">
              <a:solidFill>
                <a:srgbClr val="203254"/>
              </a:solidFill>
            </a:endParaRPr>
          </a:p>
          <a:p>
            <a:endParaRPr lang="en-US" sz="1600" dirty="0">
              <a:solidFill>
                <a:srgbClr val="203254"/>
              </a:solidFill>
              <a:latin typeface="Raleway" panose="020B0003030101060003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236478C-E242-44E0-8357-C72C9B58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203254">
                    <a:alpha val="80000"/>
                  </a:srgbClr>
                </a:solidFill>
              </a:rPr>
              <a:t>Tuesday, February 2,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5A6DC02-681E-4AF7-AC6E-57CDDB2F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03254">
                    <a:alpha val="80000"/>
                  </a:srgbClr>
                </a:solidFill>
              </a:rPr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F0A8666-4477-461C-A79D-E91232EE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0AE2D05-93B2-47FF-BE7D-97DBA6F6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282" y="-22002"/>
            <a:ext cx="2485718" cy="18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8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788B34-4190-4916-9048-47720EA5AB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2" y="549275"/>
            <a:ext cx="11097551" cy="1332000"/>
          </a:xfrm>
        </p:spPr>
        <p:txBody>
          <a:bodyPr/>
          <a:lstStyle/>
          <a:p>
            <a:r>
              <a:rPr lang="en-US" b="0" dirty="0">
                <a:latin typeface="Raleway" panose="020B0003030101060003" pitchFamily="34" charset="0"/>
              </a:rPr>
              <a:t>Content Page with Icons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A415A0-3B77-43FB-A408-5F1DA4B0AAF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70133" y="1306931"/>
            <a:ext cx="3563936" cy="535354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latin typeface="Raleway" panose="020B0003030101060003" pitchFamily="34" charset="0"/>
              </a:rPr>
              <a:t>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8ECEC-4413-4244-8F21-0076EC51180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59476" y="2432305"/>
            <a:ext cx="11224854" cy="2977896"/>
          </a:xfrm>
        </p:spPr>
        <p:txBody>
          <a:bodyPr>
            <a:noAutofit/>
          </a:bodyPr>
          <a:lstStyle/>
          <a:p>
            <a:pPr lvl="0"/>
            <a:r>
              <a:rPr lang="it-IT" sz="1600" b="0" i="0" dirty="0">
                <a:solidFill>
                  <a:schemeClr val="tx1"/>
                </a:solidFill>
                <a:effectLst/>
              </a:rPr>
              <a:t>Nullam semper sollicitudin erat non pretium. Fusce aliquam rutrum magna sed suscipit.</a:t>
            </a:r>
          </a:p>
          <a:p>
            <a:pPr lvl="0"/>
            <a:r>
              <a:rPr lang="en-US" sz="1600" b="0" i="0" dirty="0">
                <a:solidFill>
                  <a:schemeClr val="tx1"/>
                </a:solidFill>
                <a:effectLst/>
              </a:rPr>
              <a:t>Duis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porttitor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consectetur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leo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, sit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amet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scelerisque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ipsum dictum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eu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. Nam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venenatis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est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at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vulputate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volutpat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velit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ex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imperdiet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ex,</a:t>
            </a:r>
          </a:p>
          <a:p>
            <a:pPr lvl="0"/>
            <a:r>
              <a:rPr lang="en-US" sz="1600" b="0" i="0" dirty="0" err="1">
                <a:solidFill>
                  <a:schemeClr val="tx1"/>
                </a:solidFill>
                <a:effectLst/>
              </a:rPr>
              <a:t>Aliquam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varius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sagittis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lectus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, at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ornare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tortor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vestibulum in.</a:t>
            </a:r>
          </a:p>
          <a:p>
            <a:pPr lvl="0"/>
            <a:r>
              <a:rPr lang="en-US" sz="1600" b="0" i="0" dirty="0">
                <a:solidFill>
                  <a:schemeClr val="tx1"/>
                </a:solidFill>
                <a:effectLst/>
              </a:rPr>
              <a:t>Maecenas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eu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tincidunt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dui.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Fusce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facilisis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lectus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ut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est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gravida, at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feugiat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risus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convallis.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Curabitur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sit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amet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ex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quis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velit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tincidunt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mollis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.</a:t>
            </a:r>
          </a:p>
          <a:p>
            <a:pPr lvl="0"/>
            <a:r>
              <a:rPr lang="en-US" sz="1600" b="0" i="0" dirty="0" err="1">
                <a:solidFill>
                  <a:schemeClr val="tx1"/>
                </a:solidFill>
                <a:effectLst/>
              </a:rPr>
              <a:t>Aliquam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erat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volutpat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.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Suspendisse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vitae </a:t>
            </a:r>
            <a:r>
              <a:rPr lang="en-US" sz="1600" b="0" i="0" dirty="0" err="1">
                <a:solidFill>
                  <a:schemeClr val="tx1"/>
                </a:solidFill>
                <a:effectLst/>
              </a:rPr>
              <a:t>turpis</a:t>
            </a:r>
            <a:r>
              <a:rPr lang="en-US" sz="1600" b="0" i="0" dirty="0">
                <a:solidFill>
                  <a:schemeClr val="tx1"/>
                </a:solidFill>
                <a:effectLst/>
              </a:rPr>
              <a:t> dui.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latin typeface="Raleway" panose="020B0003030101060003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236478C-E242-44E0-8357-C72C9B58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FFFF">
                    <a:alpha val="80000"/>
                  </a:srgbClr>
                </a:solidFill>
              </a:rPr>
              <a:t>Date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5A6DC02-681E-4AF7-AC6E-57CDDB2F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>
                    <a:alpha val="80000"/>
                  </a:srgbClr>
                </a:solidFill>
              </a:rPr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F0A8666-4477-461C-A79D-E91232EE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09F0D04-C434-49B5-A816-3385BB245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283" y="-22003"/>
            <a:ext cx="2485717" cy="1864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31ACB6-16F4-483C-8899-C648CDA4C3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2105025" y="5575777"/>
            <a:ext cx="79819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8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788B34-4190-4916-9048-47720EA5AB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3" y="549275"/>
            <a:ext cx="8684578" cy="1332000"/>
          </a:xfrm>
        </p:spPr>
        <p:txBody>
          <a:bodyPr/>
          <a:lstStyle/>
          <a:p>
            <a:r>
              <a:rPr lang="en-US" b="0" dirty="0">
                <a:solidFill>
                  <a:srgbClr val="203254"/>
                </a:solidFill>
                <a:latin typeface="Raleway" panose="020B0003030101060003" pitchFamily="34" charset="0"/>
              </a:rPr>
              <a:t>Content Page </a:t>
            </a:r>
            <a:r>
              <a:rPr lang="en-US" b="0" dirty="0">
                <a:solidFill>
                  <a:srgbClr val="203254"/>
                </a:solidFill>
              </a:rPr>
              <a:t>Icons</a:t>
            </a:r>
            <a:endParaRPr lang="en-US" b="0" dirty="0">
              <a:solidFill>
                <a:srgbClr val="203254"/>
              </a:solidFill>
              <a:latin typeface="Raleway" panose="020B0003030101060003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A415A0-3B77-43FB-A408-5F1DA4B0AAF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0378" y="1215589"/>
            <a:ext cx="3563936" cy="535354"/>
          </a:xfrm>
        </p:spPr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rgbClr val="203254"/>
                </a:solidFill>
                <a:latin typeface="Raleway" panose="020B0003030101060003" pitchFamily="34" charset="0"/>
              </a:rPr>
              <a:t>Subtitle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8ECEC-4413-4244-8F21-0076EC51180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59476" y="2432304"/>
            <a:ext cx="11224854" cy="3210201"/>
          </a:xfrm>
        </p:spPr>
        <p:txBody>
          <a:bodyPr>
            <a:noAutofit/>
          </a:bodyPr>
          <a:lstStyle/>
          <a:p>
            <a:pPr lvl="0"/>
            <a:r>
              <a:rPr lang="it-IT" sz="1600" b="0" i="0" dirty="0">
                <a:solidFill>
                  <a:srgbClr val="203254"/>
                </a:solidFill>
                <a:effectLst/>
              </a:rPr>
              <a:t>Nullam semper sollicitudin erat non pretium. Fusce aliquam rutrum magna sed suscipit.</a:t>
            </a:r>
          </a:p>
          <a:p>
            <a:pPr lvl="0"/>
            <a:r>
              <a:rPr lang="en-US" sz="1600" b="0" i="0" dirty="0">
                <a:solidFill>
                  <a:srgbClr val="203254"/>
                </a:solidFill>
                <a:effectLst/>
              </a:rPr>
              <a:t>Duis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porttitor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consectetur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leo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, sit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amet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scelerisque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ipsum dictum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eu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. Nam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venenatis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est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at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vulputate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volutpat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,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velit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ex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imperdiet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ex,</a:t>
            </a:r>
          </a:p>
          <a:p>
            <a:pPr lvl="0"/>
            <a:r>
              <a:rPr lang="en-US" sz="1600" b="0" i="0" dirty="0" err="1">
                <a:solidFill>
                  <a:srgbClr val="203254"/>
                </a:solidFill>
                <a:effectLst/>
              </a:rPr>
              <a:t>Aliquam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varius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sagittis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lectus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, at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ornare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tortor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vestibulum in.</a:t>
            </a:r>
          </a:p>
          <a:p>
            <a:pPr lvl="0"/>
            <a:r>
              <a:rPr lang="en-US" sz="1600" b="0" i="0" dirty="0">
                <a:solidFill>
                  <a:srgbClr val="203254"/>
                </a:solidFill>
                <a:effectLst/>
              </a:rPr>
              <a:t>Maecenas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eu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tincidunt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dui.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Fusce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facilisis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lectus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ut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est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gravida, at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feugiat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risus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convallis.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Curabitur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sit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amet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ex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quis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velit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tincidunt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mollis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.</a:t>
            </a:r>
          </a:p>
          <a:p>
            <a:pPr lvl="0"/>
            <a:r>
              <a:rPr lang="en-US" sz="1600" b="0" i="0" dirty="0" err="1">
                <a:solidFill>
                  <a:srgbClr val="203254"/>
                </a:solidFill>
                <a:effectLst/>
              </a:rPr>
              <a:t>Aliquam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erat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volutpat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.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Suspendisse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vitae </a:t>
            </a:r>
            <a:r>
              <a:rPr lang="en-US" sz="1600" b="0" i="0" dirty="0" err="1">
                <a:solidFill>
                  <a:srgbClr val="203254"/>
                </a:solidFill>
                <a:effectLst/>
              </a:rPr>
              <a:t>turpis</a:t>
            </a:r>
            <a:r>
              <a:rPr lang="en-US" sz="1600" b="0" i="0" dirty="0">
                <a:solidFill>
                  <a:srgbClr val="203254"/>
                </a:solidFill>
                <a:effectLst/>
              </a:rPr>
              <a:t> dui.</a:t>
            </a:r>
            <a:endParaRPr lang="en-US" sz="1600" dirty="0">
              <a:solidFill>
                <a:srgbClr val="203254"/>
              </a:solidFill>
            </a:endParaRPr>
          </a:p>
          <a:p>
            <a:endParaRPr lang="en-US" sz="1600" dirty="0">
              <a:solidFill>
                <a:srgbClr val="203254"/>
              </a:solidFill>
              <a:latin typeface="Raleway" panose="020B0003030101060003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236478C-E242-44E0-8357-C72C9B58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203254">
                    <a:alpha val="80000"/>
                  </a:srgbClr>
                </a:solidFill>
              </a:rPr>
              <a:t>Tuesday, February 2,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5A6DC02-681E-4AF7-AC6E-57CDDB2F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03254">
                    <a:alpha val="80000"/>
                  </a:srgbClr>
                </a:solidFill>
              </a:rPr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F0A8666-4477-461C-A79D-E91232EE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0AE2D05-93B2-47FF-BE7D-97DBA6F6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282" y="-22002"/>
            <a:ext cx="2485718" cy="1864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171395-B14F-4FC1-A463-4E30E2AFC5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rcRect/>
          <a:stretch/>
        </p:blipFill>
        <p:spPr>
          <a:xfrm>
            <a:off x="2105025" y="5594348"/>
            <a:ext cx="79819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7520" b="7520"/>
          <a:stretch/>
        </p:blipFill>
        <p:spPr>
          <a:xfrm>
            <a:off x="6556248" y="548640"/>
            <a:ext cx="5084064" cy="2880360"/>
          </a:xfr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7690" r="17690"/>
          <a:stretch/>
        </p:blipFill>
        <p:spPr>
          <a:xfrm>
            <a:off x="6556248" y="3429000"/>
            <a:ext cx="5084064" cy="28803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3E305-6365-4345-8BD1-4A31C61D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FFFFFF">
                    <a:alpha val="80000"/>
                  </a:srgbClr>
                </a:solidFill>
              </a:rPr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7A3FF-ED32-4C4A-A21F-848A3BF6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FFFF">
                    <a:alpha val="80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1533249"/>
            <a:ext cx="5437187" cy="1249708"/>
          </a:xfrm>
        </p:spPr>
        <p:txBody>
          <a:bodyPr/>
          <a:lstStyle/>
          <a:p>
            <a:r>
              <a:rPr lang="en-US" b="0" dirty="0">
                <a:latin typeface="Raleway" panose="020B0003030101060003" pitchFamily="34" charset="0"/>
              </a:rPr>
              <a:t>Closing Slide 1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3171627"/>
            <a:ext cx="5437187" cy="2265216"/>
          </a:xfrm>
        </p:spPr>
        <p:txBody>
          <a:bodyPr/>
          <a:lstStyle/>
          <a:p>
            <a:r>
              <a:rPr lang="en-US" dirty="0">
                <a:latin typeface="Raleway" panose="020B0003030101060003" pitchFamily="34" charset="0"/>
              </a:rPr>
              <a:t>Presenter name</a:t>
            </a:r>
          </a:p>
          <a:p>
            <a:r>
              <a:rPr lang="en-US" dirty="0">
                <a:latin typeface="Raleway" panose="020B0003030101060003" pitchFamily="34" charset="0"/>
              </a:rPr>
              <a:t>Email address</a:t>
            </a:r>
          </a:p>
          <a:p>
            <a:r>
              <a:rPr lang="en-US" dirty="0">
                <a:latin typeface="Raleway" panose="020B0003030101060003" pitchFamily="34" charset="0"/>
              </a:rPr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1857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8632" y="1691950"/>
            <a:ext cx="5437187" cy="1249708"/>
          </a:xfrm>
        </p:spPr>
        <p:txBody>
          <a:bodyPr/>
          <a:lstStyle/>
          <a:p>
            <a:pPr algn="ctr"/>
            <a:r>
              <a:rPr lang="en-US" b="0" dirty="0">
                <a:latin typeface="Raleway" panose="020B0003030101060003" pitchFamily="34" charset="0"/>
              </a:rPr>
              <a:t>Closing Slide 2</a:t>
            </a:r>
          </a:p>
        </p:txBody>
      </p:sp>
      <p:sp>
        <p:nvSpPr>
          <p:cNvPr id="23" name="Subtitle 22">
            <a:extLst>
              <a:ext uri="{FF2B5EF4-FFF2-40B4-BE49-F238E27FC236}">
                <a16:creationId xmlns:a16="http://schemas.microsoft.com/office/drawing/2014/main" id="{8E5E4638-9BCB-4C2E-914F-CC868E202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784" y="3309837"/>
            <a:ext cx="4388885" cy="152958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600" i="1" dirty="0">
                <a:solidFill>
                  <a:srgbClr val="FFFFFF">
                    <a:alpha val="60000"/>
                  </a:srgbClr>
                </a:solidFill>
                <a:latin typeface="Raleway" panose="020B0003030101060003" pitchFamily="34" charset="0"/>
              </a:rPr>
              <a:t>Presenter Name</a:t>
            </a:r>
          </a:p>
          <a:p>
            <a:pPr algn="ctr">
              <a:lnSpc>
                <a:spcPct val="100000"/>
              </a:lnSpc>
            </a:pPr>
            <a:r>
              <a:rPr lang="en-US" sz="1600" i="1" dirty="0">
                <a:solidFill>
                  <a:srgbClr val="FFFFFF">
                    <a:alpha val="60000"/>
                  </a:srgbClr>
                </a:solidFill>
                <a:latin typeface="Raleway" panose="020B0003030101060003" pitchFamily="34" charset="0"/>
              </a:rPr>
              <a:t>Email Address</a:t>
            </a:r>
          </a:p>
          <a:p>
            <a:pPr algn="ctr">
              <a:lnSpc>
                <a:spcPct val="100000"/>
              </a:lnSpc>
            </a:pPr>
            <a:r>
              <a:rPr lang="en-US" sz="1600" i="1" dirty="0">
                <a:solidFill>
                  <a:srgbClr val="FFFFFF">
                    <a:alpha val="60000"/>
                  </a:srgbClr>
                </a:solidFill>
                <a:latin typeface="Raleway" panose="020B0003030101060003" pitchFamily="34" charset="0"/>
              </a:rPr>
              <a:t>Website address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4B226E-8171-4C18-ADF5-2C6E698EA7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2105025" y="5615533"/>
            <a:ext cx="798195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69783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6431</TotalTime>
  <Words>453</Words>
  <Application>Microsoft Office PowerPoint</Application>
  <PresentationFormat>Widescreen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Gill Sans MT</vt:lpstr>
      <vt:lpstr>Raleway</vt:lpstr>
      <vt:lpstr>3DFloatVTI</vt:lpstr>
      <vt:lpstr>Presentation Title Opt 1</vt:lpstr>
      <vt:lpstr>Presentation Title Opt 2</vt:lpstr>
      <vt:lpstr>Agenda</vt:lpstr>
      <vt:lpstr>Content Page </vt:lpstr>
      <vt:lpstr>Content Page V2 </vt:lpstr>
      <vt:lpstr>Content Page with Icons</vt:lpstr>
      <vt:lpstr>Content Page Icons</vt:lpstr>
      <vt:lpstr>Closing Slide 1</vt:lpstr>
      <vt:lpstr>Closing Slide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Jeff Wang</dc:creator>
  <cp:lastModifiedBy>Mary Heerwald</cp:lastModifiedBy>
  <cp:revision>54</cp:revision>
  <dcterms:created xsi:type="dcterms:W3CDTF">2022-03-21T12:37:09Z</dcterms:created>
  <dcterms:modified xsi:type="dcterms:W3CDTF">2022-04-04T15:07:55Z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